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6858000" cy="9144000"/>
  <p:embeddedFontLst>
    <p:embeddedFont>
      <p:font typeface="Source Code Pro" panose="020B0604020202020204" charset="0"/>
      <p:regular r:id="rId7"/>
      <p:bold r:id="rId8"/>
      <p:italic r:id="rId9"/>
      <p:boldItalic r:id="rId10"/>
    </p:embeddedFont>
    <p:embeddedFont>
      <p:font typeface="Love Ya Like A Sister" panose="020B0604020202020204" charset="0"/>
      <p:regular r:id="rId11"/>
    </p:embeddedFont>
    <p:embeddedFont>
      <p:font typeface="Happy Monkey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4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31821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ebef1b9ab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ebef1b9ab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948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fb4f5b27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fb4f5b27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15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fb3c0b2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fb3c0b2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588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fb3c0b25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fb3c0b25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120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2 The Relationship between Multiplication and Division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interpret products of whole numbers.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5x7 is 5 groups of 7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interpret whole number quotients of whole numbers.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56 ÷ 8 is the number of objects in each share when 56 objects are partitioned equally into 8 shares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use multiplication and division within 100 to solve word problems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equal groups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Arrays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drawings and equations with a symbol for the unknown number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249" y="8011370"/>
            <a:ext cx="1221247" cy="18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7945" y="8035192"/>
            <a:ext cx="1221250" cy="1818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9649" y="8011375"/>
            <a:ext cx="1413219" cy="186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2 The Relationship between Multiplication and Division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</a:t>
            </a: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can determine the unknown whole number in a multiplication or division equation relating three whole numbers using the inverse relationship of multiplication and division.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I can  apply properties of operations as strategies to multiply and divide.4.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Associative Property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Commutative Property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Distributive Property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understand division as an unknown-factor problem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connections between division and subtraction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2 The Relationship between Multiplication and Division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fluently multiply and divide within 100, using strategies such as the relationship between multiplication and division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By the end of Grade 3, know from memory all products of two one-digit numbers.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Arrays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drawings and equations with a symbol for the unknown number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Multiply one-digit whole numbers by multiples of 10 in the range 10-90 using strategies based on place value and properties of operations.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2 The Relationship between Multiplication and Division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draw a scaled picture and bar graph  to represent a data set with several categories.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generate measurement data by measuring lengths using rulers marked with halves and fourths of an inch.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I can how the data by making a line plot, where the horizontal scale is marked off in appropriate units— whole numbers, halves, or quarters.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Custom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Source Code Pro</vt:lpstr>
      <vt:lpstr>Arial</vt:lpstr>
      <vt:lpstr>Love Ya Like A Sister</vt:lpstr>
      <vt:lpstr>Happy Monkey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Joy</cp:lastModifiedBy>
  <cp:revision>1</cp:revision>
  <dcterms:modified xsi:type="dcterms:W3CDTF">2019-11-06T21:53:09Z</dcterms:modified>
</cp:coreProperties>
</file>