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embeddedFontLst>
    <p:embeddedFont>
      <p:font typeface="Love Ya Like A Sister" panose="020B0604020202020204" charset="0"/>
      <p:regular r:id="rId6"/>
    </p:embeddedFont>
    <p:embeddedFont>
      <p:font typeface="Happy Monkey" panose="020B0604020202020204" charset="0"/>
      <p:regular r:id="rId7"/>
    </p:embeddedFont>
    <p:embeddedFont>
      <p:font typeface="Source Code Pr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22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4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16165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cfc9ecd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cfc9ecd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225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3cfc9ecd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3cfc9ecd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3818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3cfc9ecd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3cfc9ecd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769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4 Geometry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understand that shapes in different categories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rhombuses, rectangles, and others) may share attributes (e.g., having four sides) category.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 can recognize rhombuses, rectangles, and squares as examples of quadrilaterals, and draw examples of quadrilaterals that do not belong to any of these subcategories. 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 can partition shapes into parts with equal areas. 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Express the area of each part as a unit fraction of the whole.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4 Geometry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appy Monkey"/>
              <a:buChar char="●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 can solve real world and mathematical problems involving perimeters of polygons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appy Monkey"/>
              <a:buChar char="○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finding the perimeter given the side lengths, 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appy Monkey"/>
              <a:buChar char="○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finding an unknown side length, and exhibiting rectangles with the same perimeter and different areas or with the same area and different perimeter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appy Monkey"/>
              <a:buChar char="●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 can relate area to the operations of multiplication and addition.  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appy Monkey"/>
              <a:buChar char="○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Find the area of a rectangle with whole-number side lengths by tiling it and show that the area is the same as would be found by multiplying the side lengths.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4 Geometry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1371600" lvl="1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appy Monkey"/>
              <a:buChar char="○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Multiply side lengths to find areas of rectangles with whole number side lengths in the context of solving real world and mathematical problems and represent whole-number products as rectangular areas in mathematical reasoning. 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1371600" lvl="1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appy Monkey"/>
              <a:buChar char="○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Use tiling to show in a concrete case that the area of a rectangle with whole-number side lengths a and b + c is the sum of a × b and a × c. Use area models to represent the distributive property in mathematical reasoning. 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Custom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Love Ya Like A Sister</vt:lpstr>
      <vt:lpstr>Happy Monkey</vt:lpstr>
      <vt:lpstr>Source Code Pro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</dc:creator>
  <cp:lastModifiedBy>Joy</cp:lastModifiedBy>
  <cp:revision>1</cp:revision>
  <dcterms:modified xsi:type="dcterms:W3CDTF">2019-11-06T21:57:34Z</dcterms:modified>
</cp:coreProperties>
</file>