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Happy Monkey" panose="020B0604020202020204" charset="0"/>
      <p:regular r:id="rId4"/>
    </p:embeddedFont>
    <p:embeddedFont>
      <p:font typeface="Source Code Pro" panose="020B0604020202020204" charset="0"/>
      <p:regular r:id="rId5"/>
      <p:bold r:id="rId6"/>
      <p:italic r:id="rId7"/>
      <p:boldItalic r:id="rId8"/>
    </p:embeddedFont>
    <p:embeddedFont>
      <p:font typeface="Love Ya Like A Sister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220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4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30400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ebfc0607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ebfc06078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194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70709" y="4664456"/>
            <a:ext cx="62529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75" y="0"/>
            <a:ext cx="7772400" cy="2001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FFFF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rPr>
              <a:t>Unit 1 Numbers and Operations in Base 10</a:t>
            </a:r>
            <a:endParaRPr sz="6000">
              <a:solidFill>
                <a:srgbClr val="FFFFFF"/>
              </a:solidFill>
              <a:latin typeface="Love Ya Like A Sister"/>
              <a:ea typeface="Love Ya Like A Sister"/>
              <a:cs typeface="Love Ya Like A Sister"/>
              <a:sym typeface="Love Ya Like A Sister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75" y="2001000"/>
            <a:ext cx="7772400" cy="8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use place value to round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numbers to the nearest 10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and 100.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fluently add and subtract within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1000 using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Place Value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Properties of Operations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Understanding the relationship between addition and subtraction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draw scaled picture and bar graphs to represent several categories of data.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Solve one and two step problems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How many more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○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How many less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generate data using rulers with measurements of halves and fourths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Happy Monkey"/>
              <a:buChar char="●"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I can create a Line Plots using whole numbers, halfs, and fourths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	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                                                               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  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 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latin typeface="Happy Monkey"/>
                <a:ea typeface="Happy Monkey"/>
                <a:cs typeface="Happy Monkey"/>
                <a:sym typeface="Happy Monkey"/>
              </a:rPr>
              <a:t> </a:t>
            </a: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3000" y="2280000"/>
            <a:ext cx="2149975" cy="161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Happy Monkey</vt:lpstr>
      <vt:lpstr>Source Code Pro</vt:lpstr>
      <vt:lpstr>Love Ya Like A Sister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</dc:creator>
  <cp:lastModifiedBy>Joy</cp:lastModifiedBy>
  <cp:revision>1</cp:revision>
  <dcterms:modified xsi:type="dcterms:W3CDTF">2019-11-06T21:46:32Z</dcterms:modified>
</cp:coreProperties>
</file>