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embeddedFontLst>
    <p:embeddedFont>
      <p:font typeface="Love Ya Like A Sister" panose="020B0604020202020204" charset="0"/>
      <p:regular r:id="rId6"/>
    </p:embeddedFont>
    <p:embeddedFont>
      <p:font typeface="Source Code Pro" panose="020B0604020202020204" charset="0"/>
      <p:regular r:id="rId7"/>
      <p:bold r:id="rId8"/>
      <p:italic r:id="rId9"/>
      <p:boldItalic r:id="rId10"/>
    </p:embeddedFont>
    <p:embeddedFont>
      <p:font typeface="Happy Monkey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40560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fb3c0b25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fb3c0b25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19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3cfc9ecd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3cfc9ecd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803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3cfc9ecd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3cfc9ecd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53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3 Patterns in 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Addition and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Multiplication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solve two-step word problems using the four operations. Represent these problems using equations with a letter standing for the unknown quantity. Assess the reasonableness of answers using mental computation and estimation strategies including rounding.1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 Identify arithmetic patterns (including patterns in the addition table or multiplication table), and explain them using properties of operations.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 measure areas by counting unit squares (square cm, square m, square in, square ft, and improvised units).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I can relate area to the operations of multiplication and addition.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3 Patterns in 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Addition and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Multiplication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recognize area as an attribute of plane figures and understand concepts of area measurement.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 square with side length 1 unit, called “a unit square,”  used to measure area.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 plane figure which can be covered without gaps or overlaps by n unit squares is said to have an area of n square units.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75" y="0"/>
            <a:ext cx="7772400" cy="22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3 Patterns in 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Addition and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Multiplication</a:t>
            </a:r>
            <a:endParaRPr sz="48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223375" y="2280000"/>
            <a:ext cx="7362900" cy="7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find the area of a rectangle with whole-number side lengths by tiling it,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show that the area is the same as would be found by multiplying the side lengths.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Multiply side lengths to find areas of rectangles with whole number side lengths in the context of solving real world and mathematical problems, and represent whole-number products as rectangular areas in mathematical reasoning.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Happy Monkey"/>
              <a:buChar char="○"/>
            </a:pPr>
            <a:r>
              <a:rPr lang="en" sz="26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Use tiling to show, in a concrete case, that the area of a rectangle with whole-number side lengths a and b + c is the sum of a × b and a × c. Use area models to represent the distributive property in mathematical reasoning. </a:t>
            </a:r>
            <a:endParaRPr sz="26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Custom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Love Ya Like A Sister</vt:lpstr>
      <vt:lpstr>Source Code Pro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Joy</cp:lastModifiedBy>
  <cp:revision>1</cp:revision>
  <dcterms:modified xsi:type="dcterms:W3CDTF">2019-11-06T21:52:36Z</dcterms:modified>
</cp:coreProperties>
</file>